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70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01F50-5AED-40FA-8A5A-1436B17B522B}" type="datetimeFigureOut">
              <a:rPr lang="es-MX" smtClean="0"/>
              <a:t>10/09/2012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AC65B-4EF6-4BAB-A7B1-4ECA42E3B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69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B33A35-0AC4-4E0F-BC6D-735F10725B3C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dirty="0" smtClean="0"/>
              <a:t>Aquí puse algunas palabras clave en Bold… ustedes lean el </a:t>
            </a:r>
            <a:r>
              <a:rPr lang="es-ES" dirty="0" err="1" smtClean="0"/>
              <a:t>parrafo</a:t>
            </a:r>
            <a:r>
              <a:rPr lang="es-ES" dirty="0" smtClean="0"/>
              <a:t> y expliquen que esos puntos son las palabras claves de la esencia de un MUN, que no se puede llevar a cabo sin delegados ni protocolo, que es en el marco de los problema de la </a:t>
            </a:r>
            <a:r>
              <a:rPr lang="es-ES" dirty="0" err="1" smtClean="0"/>
              <a:t>onu</a:t>
            </a:r>
            <a:r>
              <a:rPr lang="es-ES" dirty="0" smtClean="0"/>
              <a:t> y se buscan soluciones por medio de las resoluciones y la </a:t>
            </a:r>
            <a:r>
              <a:rPr lang="es-ES" dirty="0" err="1" smtClean="0"/>
              <a:t>votacion</a:t>
            </a:r>
            <a:r>
              <a:rPr lang="es-ES" dirty="0" smtClean="0"/>
              <a:t> de estas.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E1EEB0-8B1E-4BC3-B627-DCCC40F7AD23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smtClean="0"/>
              <a:t>Aquí puse algunas palabras clave en Bold… ustedes lean el parrafo y expliquen que esos puntos son las palabras claves de la esencia de un MUN, que no se puede llevar a cabo sin delegados ni protocolo, que es en el marco de los problema de la onu y se buscan soluciones por medio de las resoluciones y la votacion de estas. 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FB9A9-9F36-41C0-BFBB-ABF622C71789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Esto es super importante. Recuerden qeu le tienen qeu vender la idea a los maestros de porque deben gastar su tiempo en esto….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93F969-8839-4815-A894-0F2001B917D6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13B30E-A139-4543-903E-163568F86871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smtClean="0"/>
              <a:t>Luis, you do your thing here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DE9A2-4275-4422-A9C9-066F146C7E59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BAEF5E-3FFE-4E7C-839D-BA6C62A35D8E}" type="datetimeFigureOut">
              <a:rPr lang="es-MX" smtClean="0"/>
              <a:t>10/09/2012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8ECA8E-8E97-441B-8423-78B0DAC59F6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AEF5E-3FFE-4E7C-839D-BA6C62A35D8E}" type="datetimeFigureOut">
              <a:rPr lang="es-MX" smtClean="0"/>
              <a:t>10/09/2012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ECA8E-8E97-441B-8423-78B0DAC59F6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AEF5E-3FFE-4E7C-839D-BA6C62A35D8E}" type="datetimeFigureOut">
              <a:rPr lang="es-MX" smtClean="0"/>
              <a:t>10/09/2012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ECA8E-8E97-441B-8423-78B0DAC59F6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AEF5E-3FFE-4E7C-839D-BA6C62A35D8E}" type="datetimeFigureOut">
              <a:rPr lang="es-MX" smtClean="0"/>
              <a:t>10/09/2012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ECA8E-8E97-441B-8423-78B0DAC59F62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AEF5E-3FFE-4E7C-839D-BA6C62A35D8E}" type="datetimeFigureOut">
              <a:rPr lang="es-MX" smtClean="0"/>
              <a:t>10/09/2012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ECA8E-8E97-441B-8423-78B0DAC59F62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AEF5E-3FFE-4E7C-839D-BA6C62A35D8E}" type="datetimeFigureOut">
              <a:rPr lang="es-MX" smtClean="0"/>
              <a:t>10/09/2012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ECA8E-8E97-441B-8423-78B0DAC59F62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AEF5E-3FFE-4E7C-839D-BA6C62A35D8E}" type="datetimeFigureOut">
              <a:rPr lang="es-MX" smtClean="0"/>
              <a:t>10/09/2012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ECA8E-8E97-441B-8423-78B0DAC59F62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AEF5E-3FFE-4E7C-839D-BA6C62A35D8E}" type="datetimeFigureOut">
              <a:rPr lang="es-MX" smtClean="0"/>
              <a:t>10/09/2012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ECA8E-8E97-441B-8423-78B0DAC59F62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AEF5E-3FFE-4E7C-839D-BA6C62A35D8E}" type="datetimeFigureOut">
              <a:rPr lang="es-MX" smtClean="0"/>
              <a:t>10/09/2012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ECA8E-8E97-441B-8423-78B0DAC59F6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BAEF5E-3FFE-4E7C-839D-BA6C62A35D8E}" type="datetimeFigureOut">
              <a:rPr lang="es-MX" smtClean="0"/>
              <a:t>10/09/2012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8ECA8E-8E97-441B-8423-78B0DAC59F62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BAEF5E-3FFE-4E7C-839D-BA6C62A35D8E}" type="datetimeFigureOut">
              <a:rPr lang="es-MX" smtClean="0"/>
              <a:t>10/09/2012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8ECA8E-8E97-441B-8423-78B0DAC59F62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8BAEF5E-3FFE-4E7C-839D-BA6C62A35D8E}" type="datetimeFigureOut">
              <a:rPr lang="es-MX" smtClean="0"/>
              <a:t>10/09/2012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48ECA8E-8E97-441B-8423-78B0DAC59F62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../videos/Inauguracion.M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../videos/VIDEO%20CLAUSURA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../../MUNENP2013/modelo-de-naciones-unidas-de-la-escuela-nacional-preparatoria-vhpcicnidsmd.zi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85800" y="2206273"/>
            <a:ext cx="7772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Modelo de las Naciones Unidas de la Escuela Nacional Preparatoria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I:\MUNENP2012\mundo_manos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0" y="3140968"/>
            <a:ext cx="30480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legiogustavohmachado.com.ve/librerias/usuarios/admin/MUNENP%202011%20(1)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51307"/>
            <a:ext cx="2376264" cy="346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8640"/>
            <a:ext cx="3060752" cy="187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PREMIOS OTORGADOS:</a:t>
            </a:r>
          </a:p>
          <a:p>
            <a:pPr>
              <a:buFont typeface="Wingdings" pitchFamily="2" charset="2"/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MEJOR DELEGADO</a:t>
            </a:r>
          </a:p>
          <a:p>
            <a:pPr>
              <a:buFont typeface="Wingdings" pitchFamily="2" charset="2"/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MEJOR POSTURA</a:t>
            </a:r>
          </a:p>
          <a:p>
            <a:pPr>
              <a:buFont typeface="Wingdings" pitchFamily="2" charset="2"/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MEJOR ORADOR</a:t>
            </a:r>
          </a:p>
          <a:p>
            <a:pPr>
              <a:buFont typeface="Wingdings" pitchFamily="2" charset="2"/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3 MENCIONES HONORÍFICAS</a:t>
            </a:r>
          </a:p>
        </p:txBody>
      </p:sp>
      <p:sp>
        <p:nvSpPr>
          <p:cNvPr id="27654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MUNENP </a:t>
            </a:r>
            <a:endParaRPr lang="es-MX" dirty="0" smtClean="0">
              <a:solidFill>
                <a:schemeClr val="tx1"/>
              </a:solidFill>
            </a:endParaRPr>
          </a:p>
        </p:txBody>
      </p:sp>
      <p:pic>
        <p:nvPicPr>
          <p:cNvPr id="27651" name="Picture 5" descr="DSC00437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08470"/>
            <a:ext cx="46434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5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0" y="990600"/>
            <a:ext cx="8839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Un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Modelo de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las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Naciones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Unidas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consiste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en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una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Simulación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del debate real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que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se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realiza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en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este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órgano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de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paz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mundial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. </a:t>
            </a:r>
            <a:endParaRPr lang="en-US" sz="2000" b="1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just">
              <a:spcBef>
                <a:spcPct val="50000"/>
              </a:spcBef>
              <a:defRPr/>
            </a:pPr>
            <a:endParaRPr lang="en-US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Los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participantes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,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llamados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Delegados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,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representan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cada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uno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a un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país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del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mundo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en un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foro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o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comité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en el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que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se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debaten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problemas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actuales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.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 </a:t>
            </a:r>
          </a:p>
        </p:txBody>
      </p:sp>
      <p:pic>
        <p:nvPicPr>
          <p:cNvPr id="14340" name="Picture 10" descr="P10407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27432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0" y="990600"/>
            <a:ext cx="8839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400" b="1" dirty="0">
              <a:solidFill>
                <a:schemeClr val="bg1"/>
              </a:solidFill>
              <a:latin typeface="+mn-lt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Siguiendo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las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mismas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reglas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de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protocolo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que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se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siguen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en la ONU se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intenta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llegar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a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redactar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resoluciones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documentos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con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alternativas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de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solución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acerca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de los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conflictos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tratados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. Los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acuerdos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a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resoluciones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deben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ser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votadas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por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los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delegados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de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interés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del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país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que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representan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para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lograr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resolver los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distintos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problemas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planteados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42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755576" y="946149"/>
            <a:ext cx="46656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 dirty="0" err="1" smtClean="0">
                <a:latin typeface="Garamond" pitchFamily="18" charset="0"/>
                <a:cs typeface="Arial" charset="0"/>
              </a:rPr>
              <a:t>Habilidades</a:t>
            </a:r>
            <a:r>
              <a:rPr lang="en-US" sz="2400" b="1" dirty="0" smtClean="0">
                <a:latin typeface="Garamond" pitchFamily="18" charset="0"/>
                <a:cs typeface="Arial" charset="0"/>
              </a:rPr>
              <a:t> </a:t>
            </a:r>
            <a:r>
              <a:rPr lang="en-US" sz="2400" b="1" dirty="0" err="1">
                <a:latin typeface="Garamond" pitchFamily="18" charset="0"/>
                <a:cs typeface="Arial" charset="0"/>
              </a:rPr>
              <a:t>para</a:t>
            </a:r>
            <a:r>
              <a:rPr lang="en-US" sz="2400" b="1" dirty="0">
                <a:latin typeface="Garamond" pitchFamily="18" charset="0"/>
                <a:cs typeface="Arial" charset="0"/>
              </a:rPr>
              <a:t> la </a:t>
            </a:r>
            <a:r>
              <a:rPr lang="en-US" sz="2400" b="1" dirty="0" err="1">
                <a:latin typeface="Garamond" pitchFamily="18" charset="0"/>
                <a:cs typeface="Arial" charset="0"/>
              </a:rPr>
              <a:t>negociación</a:t>
            </a:r>
            <a:r>
              <a:rPr lang="en-US" sz="2400" b="1" dirty="0">
                <a:latin typeface="Garamond" pitchFamily="18" charset="0"/>
                <a:cs typeface="Arial" charset="0"/>
              </a:rPr>
              <a:t> y la </a:t>
            </a:r>
            <a:r>
              <a:rPr lang="en-US" sz="2400" b="1" dirty="0" err="1">
                <a:latin typeface="Garamond" pitchFamily="18" charset="0"/>
                <a:cs typeface="Arial" charset="0"/>
              </a:rPr>
              <a:t>diplomacia</a:t>
            </a:r>
            <a:endParaRPr lang="en-US" sz="2400" b="1" dirty="0">
              <a:latin typeface="Garamond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2400" b="1" dirty="0">
                <a:latin typeface="Garamond" pitchFamily="18" charset="0"/>
                <a:cs typeface="Arial" charset="0"/>
              </a:rPr>
              <a:t>Conocimiento del entorno político y cultural actual.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2400" b="1" dirty="0">
                <a:latin typeface="Garamond" pitchFamily="18" charset="0"/>
                <a:cs typeface="Arial" charset="0"/>
              </a:rPr>
              <a:t>Una mayor conciencia de lo que pasa en el mundo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2400" b="1" dirty="0">
                <a:latin typeface="Garamond" pitchFamily="18" charset="0"/>
                <a:cs typeface="Arial" charset="0"/>
              </a:rPr>
              <a:t>Conocer a gente de otras escuelas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2400" b="1" dirty="0">
                <a:latin typeface="Garamond" pitchFamily="18" charset="0"/>
                <a:cs typeface="Arial" charset="0"/>
              </a:rPr>
              <a:t>Habilidades de oratoria e improvisación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2400" b="1" dirty="0" smtClean="0">
                <a:latin typeface="Garamond" pitchFamily="18" charset="0"/>
                <a:cs typeface="Arial" charset="0"/>
              </a:rPr>
              <a:t>Cultura de la Paz</a:t>
            </a:r>
            <a:endParaRPr lang="es-MX" sz="2400" b="1" dirty="0">
              <a:latin typeface="Garamond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1828800" y="1066800"/>
            <a:ext cx="454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400" dirty="0">
                <a:solidFill>
                  <a:schemeClr val="bg1"/>
                </a:solidFill>
                <a:latin typeface="Arial Black" pitchFamily="34" charset="0"/>
              </a:rPr>
              <a:t>¿Qué </a:t>
            </a:r>
            <a:r>
              <a:rPr lang="es-MX" sz="2400" dirty="0" smtClean="0">
                <a:solidFill>
                  <a:schemeClr val="bg1"/>
                </a:solidFill>
                <a:latin typeface="Arial Black" pitchFamily="34" charset="0"/>
              </a:rPr>
              <a:t>se adquiere?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6389" name="Picture 9" descr="re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492375"/>
            <a:ext cx="3246438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4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SC02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2599"/>
            <a:ext cx="3094037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DSC022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43211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1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/>
              <a:t>MUNENP (2010-2012)</a:t>
            </a:r>
          </a:p>
          <a:p>
            <a:r>
              <a:rPr lang="es-ES" dirty="0" smtClean="0"/>
              <a:t>Participaron alrededor de 600 delegados de nivel medio superior.</a:t>
            </a:r>
          </a:p>
          <a:p>
            <a:r>
              <a:rPr lang="es-ES" dirty="0" smtClean="0"/>
              <a:t>18 comités, entre: OMS, Security Council, AG1,  AG3, CDH, ICJ, Consejo de Seguridad, UNESCO, CCSJM, CEM</a:t>
            </a:r>
          </a:p>
          <a:p>
            <a:r>
              <a:rPr lang="es-ES" dirty="0" smtClean="0"/>
              <a:t>3 días de intenso debate.</a:t>
            </a:r>
          </a:p>
        </p:txBody>
      </p:sp>
    </p:spTree>
    <p:extLst>
      <p:ext uri="{BB962C8B-B14F-4D97-AF65-F5344CB8AC3E}">
        <p14:creationId xmlns:p14="http://schemas.microsoft.com/office/powerpoint/2010/main" val="13052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712796" y="244475"/>
            <a:ext cx="7239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600" dirty="0">
                <a:solidFill>
                  <a:schemeClr val="bg1"/>
                </a:solidFill>
                <a:latin typeface="Arial Black" pitchFamily="34" charset="0"/>
              </a:rPr>
              <a:t>Beneficios </a:t>
            </a:r>
            <a:r>
              <a:rPr lang="es-MX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685800" y="981075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  <a:latin typeface="Garamond" pitchFamily="18" charset="0"/>
                <a:cs typeface="Arial" charset="0"/>
              </a:rPr>
              <a:t>Conocimiento del panorama internacional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  <a:latin typeface="Garamond" pitchFamily="18" charset="0"/>
                <a:cs typeface="Arial" charset="0"/>
              </a:rPr>
              <a:t> Conocer el sistema de las Naciones Unidas y su funcionamiento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  <a:latin typeface="Garamond" pitchFamily="18" charset="0"/>
                <a:cs typeface="Arial" charset="0"/>
              </a:rPr>
              <a:t>Convertirse en expertos negociadores y diplomáticos.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  <a:latin typeface="Garamond" pitchFamily="18" charset="0"/>
                <a:cs typeface="Arial" charset="0"/>
              </a:rPr>
              <a:t>Desarrollar una capacidad de análisis crítico de fuentes diversas.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  <a:latin typeface="Garamond" pitchFamily="18" charset="0"/>
                <a:cs typeface="Arial" charset="0"/>
              </a:rPr>
              <a:t>Aprendizaje de historia universal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  <a:latin typeface="Garamond" pitchFamily="18" charset="0"/>
                <a:cs typeface="Arial" charset="0"/>
              </a:rPr>
              <a:t>Familiarización con la política internacional</a:t>
            </a: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8" descr="P10407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9"/>
          <a:stretch>
            <a:fillRect/>
          </a:stretch>
        </p:blipFill>
        <p:spPr bwMode="auto">
          <a:xfrm>
            <a:off x="539552" y="836712"/>
            <a:ext cx="29908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P104074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2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GC Logo (banner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99150"/>
            <a:ext cx="2705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2" b="14444"/>
          <a:stretch>
            <a:fillRect/>
          </a:stretch>
        </p:blipFill>
        <p:spPr bwMode="auto">
          <a:xfrm>
            <a:off x="107504" y="1296888"/>
            <a:ext cx="61531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7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DSC022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76250"/>
            <a:ext cx="4176713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7" descr="DSC022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40322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8" descr="DSC022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DSC022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54413"/>
            <a:ext cx="417671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3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</TotalTime>
  <Words>433</Words>
  <Application>Microsoft Office PowerPoint</Application>
  <PresentationFormat>Presentación en pantalla (4:3)</PresentationFormat>
  <Paragraphs>41</Paragraphs>
  <Slides>10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Concurrencia</vt:lpstr>
      <vt:lpstr>Modelo de las Naciones Unidas de la Escuela Nacional Preparatoria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MUNENP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las Naciones Unidas de la Escuela Nacional Preparatoria</dc:title>
  <dc:creator>A Alejandro</dc:creator>
  <cp:lastModifiedBy>A Alejandro</cp:lastModifiedBy>
  <cp:revision>8</cp:revision>
  <dcterms:created xsi:type="dcterms:W3CDTF">2012-06-08T22:57:00Z</dcterms:created>
  <dcterms:modified xsi:type="dcterms:W3CDTF">2012-09-10T17:22:39Z</dcterms:modified>
</cp:coreProperties>
</file>